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account" initials="Ma" lastIdx="1" clrIdx="0">
    <p:extLst>
      <p:ext uri="{19B8F6BF-5375-455C-9EA6-DF929625EA0E}">
        <p15:presenceInfo xmlns:p15="http://schemas.microsoft.com/office/powerpoint/2012/main" userId="ac424910b3e8629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6" y="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59474-E078-4787-8D82-AC1AE9AB3B67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AAE83-B006-4692-B1BE-B83406578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20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446D4-18F5-4079-9805-0E6E0C8E02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77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9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9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7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92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4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4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1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8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8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5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B0B32-626D-4284-BB8A-9C90BA8DEC6D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8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341504" y="262148"/>
            <a:ext cx="4364096" cy="3243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5260" y="3781961"/>
            <a:ext cx="876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High School Elimination Tournament</a:t>
            </a:r>
          </a:p>
          <a:p>
            <a:pPr algn="ctr"/>
            <a:r>
              <a:rPr lang="en-US" sz="4000" dirty="0" smtClean="0"/>
              <a:t>Round 1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2057400" y="5105400"/>
            <a:ext cx="5257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777777"/>
                </a:solidFill>
              </a:rPr>
              <a:t>5</a:t>
            </a:r>
            <a:r>
              <a:rPr lang="en-US" sz="3200" baseline="30000" dirty="0" smtClean="0">
                <a:solidFill>
                  <a:srgbClr val="777777"/>
                </a:solidFill>
              </a:rPr>
              <a:t>th </a:t>
            </a:r>
            <a:r>
              <a:rPr lang="en-US" sz="3200" dirty="0" smtClean="0">
                <a:solidFill>
                  <a:srgbClr val="777777"/>
                </a:solidFill>
              </a:rPr>
              <a:t>Annual WSMA Math Bowl</a:t>
            </a:r>
          </a:p>
          <a:p>
            <a:pPr algn="ctr"/>
            <a:r>
              <a:rPr lang="en-US" sz="3200" dirty="0" smtClean="0">
                <a:solidFill>
                  <a:srgbClr val="777777"/>
                </a:solidFill>
              </a:rPr>
              <a:t>March 7</a:t>
            </a:r>
            <a:r>
              <a:rPr lang="en-US" sz="3200" baseline="30000" dirty="0" smtClean="0">
                <a:solidFill>
                  <a:srgbClr val="777777"/>
                </a:solidFill>
              </a:rPr>
              <a:t>th</a:t>
            </a:r>
            <a:r>
              <a:rPr lang="en-US" sz="3200" dirty="0" smtClean="0">
                <a:solidFill>
                  <a:srgbClr val="777777"/>
                </a:solidFill>
              </a:rPr>
              <a:t>, 2015</a:t>
            </a:r>
            <a:endParaRPr lang="en-US" sz="3200" dirty="0">
              <a:solidFill>
                <a:srgbClr val="777777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" y="6210327"/>
            <a:ext cx="876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rgbClr val="777777"/>
                </a:solidFill>
              </a:rPr>
              <a:t>This test material is copyright © 2015 by the Washington Student Math Association and may not be distributed or reproduced other than for nonprofit educational purposes without the expressed written permission of WSMA. www.wastudentmath.org.</a:t>
            </a:r>
            <a:endParaRPr lang="en-US" sz="1200" dirty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89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1  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16278"/>
                <a:ext cx="8229600" cy="2971800"/>
              </a:xfrm>
            </p:spPr>
            <p:txBody>
              <a:bodyPr>
                <a:normAutofit/>
              </a:bodyPr>
              <a:lstStyle/>
              <a:p>
                <a:pPr marL="0" lvl="0" indent="0">
                  <a:buNone/>
                </a:pPr>
                <a:r>
                  <a:rPr lang="en-US" dirty="0"/>
                  <a:t>A finite polynomial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dirty="0"/>
                  <a:t>exists such that the following is true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−1) =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+1). </m:t>
                    </m:r>
                  </m:oMath>
                </a14:m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(7) = 45</m:t>
                    </m:r>
                  </m:oMath>
                </a14:m>
                <a:r>
                  <a:rPr lang="en-US" dirty="0"/>
                  <a:t>, what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(20)?</m:t>
                    </m:r>
                  </m:oMath>
                </a14:m>
                <a:endParaRPr lang="en-US" i="1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16278"/>
                <a:ext cx="8229600" cy="2971800"/>
              </a:xfrm>
              <a:blipFill rotWithShape="0">
                <a:blip r:embed="rId3"/>
                <a:stretch>
                  <a:fillRect l="-1852" t="-2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2015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682085" y="3655957"/>
                <a:ext cx="18274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348B28F5-4909-4688-8856-0E0C409E3D47}" type="mathplaceholder">
                        <a:rPr lang="en-US" sz="3200" i="1">
                          <a:latin typeface="Cambria Math" panose="02040503050406030204" pitchFamily="18" charset="0"/>
                        </a:rPr>
                        <a:t> 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085" y="3655957"/>
                <a:ext cx="182742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96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2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</p:spPr>
            <p:txBody>
              <a:bodyPr/>
              <a:lstStyle/>
              <a:p>
                <a:pPr marL="0" lvl="0" indent="0">
                  <a:buNone/>
                </a:pPr>
                <a:r>
                  <a:rPr lang="en-US" dirty="0"/>
                  <a:t>A function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dirty="0" smtClean="0"/>
                  <a:t>satisfies the following property 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=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)+3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). </m:t>
                    </m:r>
                  </m:oMath>
                </a14:m>
                <a:r>
                  <a:rPr lang="en-US" dirty="0" smtClean="0"/>
                  <a:t>What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(4)?</m:t>
                    </m:r>
                  </m:oMath>
                </a14:m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  <a:blipFill rotWithShape="0">
                <a:blip r:embed="rId3"/>
                <a:stretch>
                  <a:fillRect l="-1852" t="-2459" r="-2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2015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3 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Find the largest integer whose digits sum to 11 and multiply to </a:t>
            </a:r>
            <a:r>
              <a:rPr lang="en-US" dirty="0" smtClean="0"/>
              <a:t>24.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2015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4 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Let </a:t>
                </a:r>
                <a:r>
                  <a:rPr lang="en-US" i="1" dirty="0"/>
                  <a:t>a</a:t>
                </a:r>
                <a:r>
                  <a:rPr lang="en-US" dirty="0"/>
                  <a:t>, </a:t>
                </a:r>
                <a:r>
                  <a:rPr lang="en-US" i="1" dirty="0"/>
                  <a:t>b</a:t>
                </a:r>
                <a:r>
                  <a:rPr lang="en-US" dirty="0"/>
                  <a:t>, and </a:t>
                </a:r>
                <a:r>
                  <a:rPr lang="en-US" i="1" dirty="0"/>
                  <a:t>c</a:t>
                </a:r>
                <a:r>
                  <a:rPr lang="en-US" dirty="0"/>
                  <a:t> be integers such 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1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≥1</m:t>
                    </m:r>
                  </m:oMath>
                </a14:m>
                <a:r>
                  <a:rPr lang="en-US" dirty="0"/>
                  <a:t>. It is given 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err="1">
                                <a:latin typeface="Cambria Math" panose="02040503050406030204" pitchFamily="18" charset="0"/>
                              </a:rPr>
                              <m:t>𝑎𝑏𝑐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dirty="0"/>
                  <a:t>What is b?</a:t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  <a:blipFill rotWithShape="0">
                <a:blip r:embed="rId3"/>
                <a:stretch>
                  <a:fillRect l="-1852" t="-2459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2015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5 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</p:spPr>
            <p:txBody>
              <a:bodyPr/>
              <a:lstStyle/>
              <a:p>
                <a:pPr marL="0" lvl="0" indent="0">
                  <a:buNone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11!=3991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800</m:t>
                    </m:r>
                  </m:oMath>
                </a14:m>
                <a:r>
                  <a:rPr lang="en-US" dirty="0"/>
                  <a:t>, what is the value of a?</a:t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  <a:blipFill rotWithShape="0">
                <a:blip r:embed="rId3"/>
                <a:stretch>
                  <a:fillRect l="-1852" t="-2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2015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6 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458200" cy="3657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I was born on July 3rd, 2000, on Monday. </a:t>
            </a:r>
            <a:r>
              <a:rPr lang="en-US" dirty="0" smtClean="0"/>
              <a:t>On what day of the week </a:t>
            </a:r>
            <a:r>
              <a:rPr lang="en-US" dirty="0"/>
              <a:t>will I turn 16?</a:t>
            </a:r>
            <a:br>
              <a:rPr lang="en-US" dirty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2015 by </a:t>
            </a:r>
            <a:r>
              <a:rPr lang="en-US" sz="1200" dirty="0">
                <a:solidFill>
                  <a:srgbClr val="777777"/>
                </a:solidFill>
              </a:rPr>
              <a:t>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457200" y="307377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7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2015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10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042803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+3, 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+10, 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+1, 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/>
                  <a:t>what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dirty="0"/>
                  <a:t> in terms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?</a:t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11" name="Content Placeholder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042803"/>
                <a:ext cx="8229600" cy="4525963"/>
              </a:xfrm>
              <a:blipFill rotWithShape="0">
                <a:blip r:embed="rId3"/>
                <a:stretch>
                  <a:fillRect l="-1852" t="-1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Extra Question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r is the radius of the inscribed circle inside a triangle with side lengths, 3, 4, and 5, what is the value of r? </a:t>
            </a:r>
            <a:r>
              <a:rPr lang="en-US" dirty="0"/>
              <a:t/>
            </a:r>
            <a:br>
              <a:rPr lang="en-US" dirty="0"/>
            </a:br>
            <a:endParaRPr lang="ko-KR" altLang="ko-KR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2015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367</Words>
  <Application>Microsoft Office PowerPoint</Application>
  <PresentationFormat>On-screen Show (4:3)</PresentationFormat>
  <Paragraphs>31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맑은 고딕</vt:lpstr>
      <vt:lpstr>Arial</vt:lpstr>
      <vt:lpstr>Calibri</vt:lpstr>
      <vt:lpstr>Cambria</vt:lpstr>
      <vt:lpstr>Cambria Math</vt:lpstr>
      <vt:lpstr>Office Theme</vt:lpstr>
      <vt:lpstr>PowerPoint Presentation</vt:lpstr>
      <vt:lpstr>Problem 1   </vt:lpstr>
      <vt:lpstr>Problem 2  </vt:lpstr>
      <vt:lpstr>Problem 3   </vt:lpstr>
      <vt:lpstr>Problem 4   </vt:lpstr>
      <vt:lpstr>Problem 5   </vt:lpstr>
      <vt:lpstr>Problem 6   </vt:lpstr>
      <vt:lpstr>Problem 7   </vt:lpstr>
      <vt:lpstr>Extra Question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Arthi;Romil Sirohi</dc:creator>
  <cp:lastModifiedBy>Microsoft account</cp:lastModifiedBy>
  <cp:revision>29</cp:revision>
  <dcterms:created xsi:type="dcterms:W3CDTF">2013-01-21T00:57:44Z</dcterms:created>
  <dcterms:modified xsi:type="dcterms:W3CDTF">2015-02-25T02:15:55Z</dcterms:modified>
</cp:coreProperties>
</file>